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8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6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73.png"/><Relationship Id="rId17" Type="http://schemas.openxmlformats.org/officeDocument/2006/relationships/image" Target="../media/image63.png"/><Relationship Id="rId2" Type="http://schemas.openxmlformats.org/officeDocument/2006/relationships/image" Target="../media/image60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72.png"/><Relationship Id="rId5" Type="http://schemas.openxmlformats.org/officeDocument/2006/relationships/image" Target="../media/image34.png"/><Relationship Id="rId15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6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6684</TotalTime>
  <Words>2369</Words>
  <Application>Microsoft Office PowerPoint</Application>
  <PresentationFormat>Widescreen</PresentationFormat>
  <Paragraphs>533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255</cp:revision>
  <dcterms:created xsi:type="dcterms:W3CDTF">2022-03-28T18:43:16Z</dcterms:created>
  <dcterms:modified xsi:type="dcterms:W3CDTF">2022-09-09T22:25:41Z</dcterms:modified>
</cp:coreProperties>
</file>